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3626-A5A3-4743-BF25-EE8923EB71FD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5E15F3-1303-4E86-AE5B-B689A9ADF4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3626-A5A3-4743-BF25-EE8923EB71FD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15F3-1303-4E86-AE5B-B689A9ADF4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95E15F3-1303-4E86-AE5B-B689A9ADF4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3626-A5A3-4743-BF25-EE8923EB71FD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3626-A5A3-4743-BF25-EE8923EB71FD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95E15F3-1303-4E86-AE5B-B689A9ADF4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3626-A5A3-4743-BF25-EE8923EB71FD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5E15F3-1303-4E86-AE5B-B689A9ADF4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0BF3626-A5A3-4743-BF25-EE8923EB71FD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15F3-1303-4E86-AE5B-B689A9ADF4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3626-A5A3-4743-BF25-EE8923EB71FD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95E15F3-1303-4E86-AE5B-B689A9ADF4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3626-A5A3-4743-BF25-EE8923EB71FD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95E15F3-1303-4E86-AE5B-B689A9ADF4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3626-A5A3-4743-BF25-EE8923EB71FD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5E15F3-1303-4E86-AE5B-B689A9ADF4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5E15F3-1303-4E86-AE5B-B689A9ADF4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3626-A5A3-4743-BF25-EE8923EB71FD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95E15F3-1303-4E86-AE5B-B689A9ADF4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0BF3626-A5A3-4743-BF25-EE8923EB71FD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0BF3626-A5A3-4743-BF25-EE8923EB71FD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5E15F3-1303-4E86-AE5B-B689A9ADF4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oute66.backroadsplanet.com/radiator-springs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clipartguide.com/_pages/0511-1006-2518-5845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2.jpeg"/><Relationship Id="rId4" Type="http://schemas.openxmlformats.org/officeDocument/2006/relationships/hyperlink" Target="http://en.wikipedia.org/wiki/File:Heart-and-lungs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icolas-Joseph_Cugnot" TargetMode="External"/><Relationship Id="rId2" Type="http://schemas.openxmlformats.org/officeDocument/2006/relationships/hyperlink" Target="http://www.ausbcomp.com/~bbott/cars/carhist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smtClean="0"/>
              <a:t>K’Vian</a:t>
            </a:r>
            <a:endParaRPr lang="en-US" dirty="0" smtClean="0"/>
          </a:p>
          <a:p>
            <a:r>
              <a:rPr lang="en-US" dirty="0" smtClean="0"/>
              <a:t>IED</a:t>
            </a:r>
          </a:p>
          <a:p>
            <a:r>
              <a:rPr lang="en-US" dirty="0" smtClean="0"/>
              <a:t>Period 8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 </a:t>
            </a:r>
            <a:endParaRPr lang="en-US" dirty="0"/>
          </a:p>
        </p:txBody>
      </p:sp>
      <p:pic>
        <p:nvPicPr>
          <p:cNvPr id="7170" name="Picture 2" descr="radiator spring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28600"/>
            <a:ext cx="76200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Nicolas Joseph </a:t>
            </a:r>
            <a:r>
              <a:rPr lang="en-US" dirty="0" err="1"/>
              <a:t>Cugnot</a:t>
            </a:r>
            <a:r>
              <a:rPr lang="en-US" dirty="0"/>
              <a:t> of France built the </a:t>
            </a:r>
            <a:r>
              <a:rPr lang="en-US" u="sng" dirty="0" smtClean="0"/>
              <a:t>first car </a:t>
            </a:r>
            <a:r>
              <a:rPr lang="en-US" dirty="0" smtClean="0"/>
              <a:t>in </a:t>
            </a:r>
            <a:r>
              <a:rPr lang="en-US" dirty="0"/>
              <a:t>1769 </a:t>
            </a:r>
          </a:p>
          <a:p>
            <a:r>
              <a:rPr lang="en-US" dirty="0" smtClean="0"/>
              <a:t>The first car was powered by steam engine</a:t>
            </a:r>
          </a:p>
          <a:p>
            <a:r>
              <a:rPr lang="en-US" dirty="0" smtClean="0"/>
              <a:t> Recognized by the British Royal Automobile Club and the Automobile Club de France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car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4343400"/>
            <a:ext cx="3429000" cy="22328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Cars were originally made 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 in the front small rubber wheels </a:t>
            </a:r>
          </a:p>
          <a:p>
            <a:r>
              <a:rPr lang="en-US" dirty="0" smtClean="0"/>
              <a:t>Steam Engine</a:t>
            </a:r>
          </a:p>
          <a:p>
            <a:r>
              <a:rPr lang="en-US" dirty="0" smtClean="0"/>
              <a:t>Wooden steering wheel</a:t>
            </a:r>
          </a:p>
          <a:p>
            <a:r>
              <a:rPr lang="en-US" dirty="0" smtClean="0"/>
              <a:t> Leather seats</a:t>
            </a:r>
          </a:p>
          <a:p>
            <a:r>
              <a:rPr lang="en-US" dirty="0" smtClean="0"/>
              <a:t>2 big wooden wheels in the back</a:t>
            </a:r>
            <a:endParaRPr lang="en-US" dirty="0"/>
          </a:p>
        </p:txBody>
      </p:sp>
      <p:pic>
        <p:nvPicPr>
          <p:cNvPr id="2050" name="Picture 2" descr="http://upload.wikimedia.org/wikipedia/commons/thumb/5/56/FardierdeCugnot20050111.jpg/220px-FardierdeCugnot20050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4876800"/>
            <a:ext cx="2095500" cy="1466850"/>
          </a:xfrm>
          <a:prstGeom prst="rect">
            <a:avLst/>
          </a:prstGeom>
          <a:noFill/>
        </p:spPr>
      </p:pic>
      <p:pic>
        <p:nvPicPr>
          <p:cNvPr id="2052" name="Picture 4" descr="http://upload.wikimedia.org/wikipedia/commons/thumb/e/e9/Nicholas_Cugnots_Dampfwagen.jpg/220px-Nicholas_Cugnots_Dampfwag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514600"/>
            <a:ext cx="2095500" cy="1104900"/>
          </a:xfrm>
          <a:prstGeom prst="rect">
            <a:avLst/>
          </a:prstGeom>
          <a:noFill/>
        </p:spPr>
      </p:pic>
      <p:pic>
        <p:nvPicPr>
          <p:cNvPr id="2054" name="Picture 6" descr="http://upload.wikimedia.org/wikipedia/commons/thumb/4/4f/Nicholas-Cugnots-Dampfwagen.png/220px-Nicholas-Cugnots-Dampfwage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5105400"/>
            <a:ext cx="2095500" cy="92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 improvements over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Runs off Gas</a:t>
            </a:r>
          </a:p>
          <a:p>
            <a:r>
              <a:rPr lang="en-US" dirty="0" smtClean="0"/>
              <a:t>4 rubber tires</a:t>
            </a:r>
          </a:p>
          <a:p>
            <a:r>
              <a:rPr lang="en-US" dirty="0" smtClean="0"/>
              <a:t>4 doors</a:t>
            </a:r>
          </a:p>
          <a:p>
            <a:r>
              <a:rPr lang="en-US" dirty="0" smtClean="0"/>
              <a:t>Windows</a:t>
            </a:r>
          </a:p>
          <a:p>
            <a:r>
              <a:rPr lang="en-US" dirty="0" smtClean="0"/>
              <a:t>Head lights and tale lights</a:t>
            </a:r>
          </a:p>
          <a:p>
            <a:endParaRPr lang="en-US" dirty="0"/>
          </a:p>
        </p:txBody>
      </p:sp>
      <p:pic>
        <p:nvPicPr>
          <p:cNvPr id="4102" name="Picture 6" descr="http://tpc.googlesyndication.com/pageadimg/imgad?id=CK3I9L2e7OXAPxCgARigATIIhz_WzRfdR0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505200"/>
            <a:ext cx="2533648" cy="2533651"/>
          </a:xfrm>
          <a:prstGeom prst="rect">
            <a:avLst/>
          </a:prstGeom>
          <a:noFill/>
        </p:spPr>
      </p:pic>
      <p:pic>
        <p:nvPicPr>
          <p:cNvPr id="4104" name="Picture 8" descr="Pontiac GTO Muscle Ca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572000"/>
            <a:ext cx="2667000" cy="200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Car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/>
              <a:t>petrol electric </a:t>
            </a:r>
            <a:r>
              <a:rPr lang="en-US" b="1" i="1" dirty="0" smtClean="0"/>
              <a:t>hybrids</a:t>
            </a:r>
          </a:p>
          <a:p>
            <a:r>
              <a:rPr lang="en-US" b="1" i="1" dirty="0"/>
              <a:t> </a:t>
            </a:r>
            <a:r>
              <a:rPr lang="en-US" b="1" i="1" dirty="0" smtClean="0"/>
              <a:t>pure electric</a:t>
            </a:r>
          </a:p>
          <a:p>
            <a:r>
              <a:rPr lang="en-US" b="1" i="1" dirty="0"/>
              <a:t> hydrogen </a:t>
            </a:r>
            <a:r>
              <a:rPr lang="en-US" b="1" i="1" dirty="0" smtClean="0"/>
              <a:t>power</a:t>
            </a:r>
          </a:p>
          <a:p>
            <a:endParaRPr lang="en-US" dirty="0"/>
          </a:p>
        </p:txBody>
      </p:sp>
      <p:pic>
        <p:nvPicPr>
          <p:cNvPr id="3074" name="Picture 2" descr="http://tpc.googlesyndication.com/pageadimg/imgad?id=CK3I9L2e7OXAPxCgARigATIIhz_WzRfdR0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295400"/>
            <a:ext cx="4057646" cy="4057651"/>
          </a:xfrm>
          <a:prstGeom prst="rect">
            <a:avLst/>
          </a:prstGeom>
          <a:noFill/>
        </p:spPr>
      </p:pic>
      <p:pic>
        <p:nvPicPr>
          <p:cNvPr id="3076" name="Picture 4" descr="Elettrica_electric_Car_lithium_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114800"/>
            <a:ext cx="3140964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we have these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Keep clean lungs </a:t>
            </a:r>
          </a:p>
          <a:p>
            <a:r>
              <a:rPr lang="en-US" dirty="0" smtClean="0"/>
              <a:t>Keep clean environment</a:t>
            </a:r>
          </a:p>
          <a:p>
            <a:r>
              <a:rPr lang="en-US" dirty="0" smtClean="0"/>
              <a:t>Keep clean atmosphere</a:t>
            </a:r>
          </a:p>
          <a:p>
            <a:r>
              <a:rPr lang="en-US" dirty="0" smtClean="0"/>
              <a:t>Less to pay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http://www.clipartguide.com/_thumbs/0511-1006-2518-584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6449" y="1066800"/>
            <a:ext cx="2877551" cy="2733676"/>
          </a:xfrm>
          <a:prstGeom prst="rect">
            <a:avLst/>
          </a:prstGeom>
          <a:noFill/>
        </p:spPr>
      </p:pic>
      <p:pic>
        <p:nvPicPr>
          <p:cNvPr id="2052" name="Picture 4" descr="http://upload.wikimedia.org/wikipedia/commons/thumb/e/e6/Heart-and-lungs.jpg/220px-Heart-and-lung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4343400"/>
            <a:ext cx="2095500" cy="2047876"/>
          </a:xfrm>
          <a:prstGeom prst="rect">
            <a:avLst/>
          </a:prstGeom>
          <a:noFill/>
        </p:spPr>
      </p:pic>
      <p:pic>
        <p:nvPicPr>
          <p:cNvPr id="2054" name="Picture 6" descr="http://www.theozonehole.com/images/chartsn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9800" y="4038600"/>
            <a:ext cx="3733800" cy="2519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http://www.ausbcomp.com/~bbott/cars/carhist.htm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http://en.wikipedia.org/wiki/Nicolas-Joseph_Cugnot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ww.dodge-challengers.info/images/2012-charger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733800"/>
            <a:ext cx="3276600" cy="2513795"/>
          </a:xfrm>
          <a:prstGeom prst="rect">
            <a:avLst/>
          </a:prstGeom>
          <a:noFill/>
        </p:spPr>
      </p:pic>
      <p:pic>
        <p:nvPicPr>
          <p:cNvPr id="1028" name="Picture 4" descr="http://www.dodge-challengers.info/images/2012-charg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2457450"/>
            <a:ext cx="19240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138</TotalTime>
  <Words>94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Car </vt:lpstr>
      <vt:lpstr>1st CARS</vt:lpstr>
      <vt:lpstr>Cars were originally made of</vt:lpstr>
      <vt:lpstr>Car improvements over years</vt:lpstr>
      <vt:lpstr>New Car improvements</vt:lpstr>
      <vt:lpstr>Why do we have these improvements</vt:lpstr>
      <vt:lpstr>Bibliography </vt:lpstr>
    </vt:vector>
  </TitlesOfParts>
  <Company>St. Louis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 </dc:title>
  <dc:creator>crnstudent</dc:creator>
  <cp:lastModifiedBy>bpresley8039</cp:lastModifiedBy>
  <cp:revision>16</cp:revision>
  <dcterms:created xsi:type="dcterms:W3CDTF">2011-08-30T17:57:56Z</dcterms:created>
  <dcterms:modified xsi:type="dcterms:W3CDTF">2012-02-14T00:32:19Z</dcterms:modified>
</cp:coreProperties>
</file>