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07D3EC21-8AE1-4DEF-913D-DFCC2581564F}" type="datetimeFigureOut">
              <a:rPr lang="en-US"/>
              <a:pPr>
                <a:defRPr/>
              </a:pPr>
              <a:t>2/13/2012</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7E6874A3-3995-4205-8DEF-A1308DA2691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5243FEC-5FB2-457F-AF2B-F16DE63AB6A3}" type="datetimeFigureOut">
              <a:rPr lang="en-US"/>
              <a:pPr>
                <a:defRPr/>
              </a:pPr>
              <a:t>2/13/2012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901701F-9DAE-48C0-BA67-287242F43BF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C1FC1D8-A660-4A14-829F-09231F219FB3}" type="datetimeFigureOut">
              <a:rPr lang="en-US"/>
              <a:pPr>
                <a:defRPr/>
              </a:pPr>
              <a:t>2/13/2012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8AB807B-CE17-4478-8DF9-0B9BC1B45E6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F3894E9-3344-4775-8D1E-B1289E8D7522}" type="datetimeFigureOut">
              <a:rPr lang="en-US"/>
              <a:pPr>
                <a:defRPr/>
              </a:pPr>
              <a:t>2/13/2012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2C659C0-3525-46F5-835C-E18ADEF5715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B775FEE1-2AF9-4B22-B21D-E06362A741E5}" type="datetimeFigureOut">
              <a:rPr lang="en-US"/>
              <a:pPr>
                <a:defRPr/>
              </a:pPr>
              <a:t>2/13/2012</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E8F1B846-F8A7-4340-9C3A-A9343C17D5C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736AB6B-1A21-4205-AFE6-02715FD455A7}" type="datetimeFigureOut">
              <a:rPr lang="en-US"/>
              <a:pPr>
                <a:defRPr/>
              </a:pPr>
              <a:t>2/13/2012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461F88A-E491-4CA1-B343-D373539544D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C690EB33-B588-462F-9E19-0CEC4B05BCC7}" type="datetimeFigureOut">
              <a:rPr lang="en-US"/>
              <a:pPr>
                <a:defRPr/>
              </a:pPr>
              <a:t>2/13/2012</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7A8DFBC4-D63D-473E-BC5C-90DA3A70FAA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4F1B7733-1BCF-4516-B248-419576145960}" type="datetimeFigureOut">
              <a:rPr lang="en-US"/>
              <a:pPr>
                <a:defRPr/>
              </a:pPr>
              <a:t>2/13/2012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0F57E586-5534-4F1C-BAF1-40F27A22CE5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A427FE88-C166-4A95-B510-F0CD95C4DF5F}" type="datetimeFigureOut">
              <a:rPr lang="en-US"/>
              <a:pPr>
                <a:defRPr/>
              </a:pPr>
              <a:t>2/13/2012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892E747C-70E9-48B4-BD38-58C4CCF9BAE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15A9299E-5DB9-4AC6-A04D-C64D4A98E772}" type="datetimeFigureOut">
              <a:rPr lang="en-US"/>
              <a:pPr>
                <a:defRPr/>
              </a:pPr>
              <a:t>2/13/2012</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51D3621D-EBA3-4011-B97A-277558A9784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3CBBEF91-09D5-44B0-ABE5-AB8F02CD46C9}" type="datetimeFigureOut">
              <a:rPr lang="en-US"/>
              <a:pPr>
                <a:defRPr/>
              </a:pPr>
              <a:t>2/13/2012</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3640AEB9-3840-48A0-9307-9819D5CB945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6AC37CB4-118C-4F9C-92B7-12C1A8A446C3}" type="datetimeFigureOut">
              <a:rPr lang="en-US"/>
              <a:pPr>
                <a:defRPr/>
              </a:pPr>
              <a:t>2/13/2012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631E224B-3889-440C-88B7-757A66815A9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81" r:id="rId1"/>
    <p:sldLayoutId id="2147483874" r:id="rId2"/>
    <p:sldLayoutId id="2147483882" r:id="rId3"/>
    <p:sldLayoutId id="2147483875" r:id="rId4"/>
    <p:sldLayoutId id="2147483876" r:id="rId5"/>
    <p:sldLayoutId id="2147483877" r:id="rId6"/>
    <p:sldLayoutId id="2147483878" r:id="rId7"/>
    <p:sldLayoutId id="2147483883" r:id="rId8"/>
    <p:sldLayoutId id="2147483884" r:id="rId9"/>
    <p:sldLayoutId id="2147483879" r:id="rId10"/>
    <p:sldLayoutId id="2147483880"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occer-fans-info.com/history-of-soccer-balls.html" TargetMode="External"/><Relationship Id="rId2" Type="http://schemas.openxmlformats.org/officeDocument/2006/relationships/hyperlink" Target="http://en.wikipedia.org/wiki/Football_(association_football)" TargetMode="External"/><Relationship Id="rId1" Type="http://schemas.openxmlformats.org/officeDocument/2006/relationships/slideLayout" Target="../slideLayouts/slideLayout2.xml"/><Relationship Id="rId5" Type="http://schemas.openxmlformats.org/officeDocument/2006/relationships/hyperlink" Target="http://www.soccer-n-things.com/soccer-balls/history-of-soccer-balls" TargetMode="External"/><Relationship Id="rId4" Type="http://schemas.openxmlformats.org/officeDocument/2006/relationships/hyperlink" Target="http://en.wikipedia.org/wiki/History_of_football_(soccer)_bal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1431925" y="1905000"/>
            <a:ext cx="7712075" cy="3941763"/>
          </a:xfrm>
        </p:spPr>
        <p:txBody>
          <a:bodyPr/>
          <a:lstStyle/>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algn="l" eaLnBrk="1" hangingPunct="1"/>
            <a:r>
              <a:rPr lang="en-US" smtClean="0"/>
              <a:t>Irnes</a:t>
            </a:r>
            <a:endParaRPr lang="en-US" smtClean="0"/>
          </a:p>
          <a:p>
            <a:pPr algn="l" eaLnBrk="1" hangingPunct="1"/>
            <a:r>
              <a:rPr lang="en-US" dirty="0" smtClean="0"/>
              <a:t>PLTW</a:t>
            </a:r>
          </a:p>
          <a:p>
            <a:pPr algn="l" eaLnBrk="1" hangingPunct="1"/>
            <a:r>
              <a:rPr lang="en-US" dirty="0" smtClean="0"/>
              <a:t>8</a:t>
            </a:r>
            <a:r>
              <a:rPr lang="en-US" baseline="30000" dirty="0" smtClean="0"/>
              <a:t>th</a:t>
            </a:r>
            <a:r>
              <a:rPr lang="en-US" dirty="0" smtClean="0"/>
              <a:t> Grade</a:t>
            </a:r>
          </a:p>
        </p:txBody>
      </p:sp>
      <p:sp>
        <p:nvSpPr>
          <p:cNvPr id="6147" name="Title 1"/>
          <p:cNvSpPr>
            <a:spLocks noGrp="1"/>
          </p:cNvSpPr>
          <p:nvPr>
            <p:ph type="ctrTitle"/>
          </p:nvPr>
        </p:nvSpPr>
        <p:spPr>
          <a:xfrm>
            <a:off x="457200" y="1506538"/>
            <a:ext cx="8229600" cy="1470025"/>
          </a:xfrm>
        </p:spPr>
        <p:txBody>
          <a:bodyPr/>
          <a:lstStyle/>
          <a:p>
            <a:pPr eaLnBrk="1" hangingPunct="1"/>
            <a:r>
              <a:rPr smtClean="0"/>
              <a:t>The Evolution Of Soccer Balls</a:t>
            </a: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Introduction Of Soccer Balls</a:t>
            </a:r>
          </a:p>
        </p:txBody>
      </p:sp>
      <p:sp>
        <p:nvSpPr>
          <p:cNvPr id="7171" name="Content Placeholder 2"/>
          <p:cNvSpPr>
            <a:spLocks noGrp="1"/>
          </p:cNvSpPr>
          <p:nvPr>
            <p:ph sz="quarter" idx="1"/>
          </p:nvPr>
        </p:nvSpPr>
        <p:spPr/>
        <p:txBody>
          <a:bodyPr/>
          <a:lstStyle/>
          <a:p>
            <a:pPr eaLnBrk="1" hangingPunct="1"/>
            <a:r>
              <a:rPr lang="en-US" smtClean="0"/>
              <a:t>In 1836, </a:t>
            </a:r>
            <a:r>
              <a:rPr lang="en-US" b="1" smtClean="0"/>
              <a:t>Charles Goodyear</a:t>
            </a:r>
            <a:r>
              <a:rPr lang="en-US" smtClean="0"/>
              <a:t> helped taking the history of soccer balls one step forward, with the introduction of the first vulcanized rubber soccer ball. </a:t>
            </a:r>
          </a:p>
          <a:p>
            <a:pPr eaLnBrk="1" hangingPunct="1"/>
            <a:endParaRPr lang="en-US" smtClean="0"/>
          </a:p>
          <a:p>
            <a:pPr eaLnBrk="1" hangingPunct="1"/>
            <a:endParaRPr lang="en-US" smtClean="0"/>
          </a:p>
          <a:p>
            <a:pPr eaLnBrk="1" hangingPunct="1"/>
            <a:endParaRPr lang="en-US" smtClean="0"/>
          </a:p>
          <a:p>
            <a:pPr eaLnBrk="1" hangingPunct="1"/>
            <a:endParaRPr lang="en-US" smtClean="0"/>
          </a:p>
        </p:txBody>
      </p:sp>
      <p:pic>
        <p:nvPicPr>
          <p:cNvPr id="7172" name="Picture 1" descr="http://upload.wikimedia.org/wikipedia/commons/thumb/0/05/Fussball_1936.jpg/220px-Fussball_1936.jpg"/>
          <p:cNvPicPr>
            <a:picLocks noChangeAspect="1" noChangeArrowheads="1"/>
          </p:cNvPicPr>
          <p:nvPr/>
        </p:nvPicPr>
        <p:blipFill>
          <a:blip r:embed="rId2" cstate="print"/>
          <a:srcRect/>
          <a:stretch>
            <a:fillRect/>
          </a:stretch>
        </p:blipFill>
        <p:spPr bwMode="auto">
          <a:xfrm>
            <a:off x="3048000" y="4191000"/>
            <a:ext cx="2095500" cy="20955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eaLnBrk="1" hangingPunct="1"/>
            <a:r>
              <a:rPr lang="en-US" smtClean="0"/>
              <a:t>The Evolution</a:t>
            </a:r>
          </a:p>
        </p:txBody>
      </p:sp>
      <p:sp>
        <p:nvSpPr>
          <p:cNvPr id="8195" name="Content Placeholder 5"/>
          <p:cNvSpPr>
            <a:spLocks noGrp="1"/>
          </p:cNvSpPr>
          <p:nvPr>
            <p:ph sz="quarter" idx="1"/>
          </p:nvPr>
        </p:nvSpPr>
        <p:spPr/>
        <p:txBody>
          <a:bodyPr/>
          <a:lstStyle/>
          <a:p>
            <a:pPr eaLnBrk="1" hangingPunct="1"/>
            <a:endParaRPr lang="en-US" smtClean="0"/>
          </a:p>
          <a:p>
            <a:pPr eaLnBrk="1" hangingPunct="1"/>
            <a:endParaRPr lang="en-US" smtClean="0"/>
          </a:p>
          <a:p>
            <a:pPr eaLnBrk="1" hangingPunct="1"/>
            <a:endParaRPr lang="en-US" smtClean="0"/>
          </a:p>
        </p:txBody>
      </p:sp>
      <p:pic>
        <p:nvPicPr>
          <p:cNvPr id="8196" name="Picture 2" descr="http://elearningexamples.com/wp-content/uploads/2010/06/Evolution-of-the-World-Cup-Ball.png"/>
          <p:cNvPicPr>
            <a:picLocks noChangeAspect="1" noChangeArrowheads="1"/>
          </p:cNvPicPr>
          <p:nvPr/>
        </p:nvPicPr>
        <p:blipFill>
          <a:blip r:embed="rId2" cstate="print"/>
          <a:srcRect/>
          <a:stretch>
            <a:fillRect/>
          </a:stretch>
        </p:blipFill>
        <p:spPr bwMode="auto">
          <a:xfrm>
            <a:off x="0" y="-228600"/>
            <a:ext cx="9144000" cy="7086600"/>
          </a:xfrm>
          <a:prstGeom prst="rect">
            <a:avLst/>
          </a:prstGeom>
          <a:noFill/>
          <a:ln w="9525">
            <a:noFill/>
            <a:miter lim="800000"/>
            <a:headEnd/>
            <a:tailEnd/>
          </a:ln>
        </p:spPr>
      </p:pic>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eaLnBrk="1" hangingPunct="1"/>
            <a:r>
              <a:rPr lang="en-US" smtClean="0"/>
              <a:t>Major Changes</a:t>
            </a:r>
          </a:p>
        </p:txBody>
      </p:sp>
      <p:sp>
        <p:nvSpPr>
          <p:cNvPr id="9219" name="Content Placeholder 2"/>
          <p:cNvSpPr>
            <a:spLocks noGrp="1"/>
          </p:cNvSpPr>
          <p:nvPr>
            <p:ph sz="quarter" idx="1"/>
          </p:nvPr>
        </p:nvSpPr>
        <p:spPr/>
        <p:txBody>
          <a:bodyPr/>
          <a:lstStyle/>
          <a:p>
            <a:pPr eaLnBrk="1" hangingPunct="1"/>
            <a:r>
              <a:rPr lang="en-US" smtClean="0"/>
              <a:t>During the 1900s footballs were made out of rubber and leather which was perfect for bouncing and kicking the ball, however when heading the football (hitting it with the player's head) it was usually painful. </a:t>
            </a:r>
          </a:p>
          <a:p>
            <a:pPr eaLnBrk="1" hangingPunct="1"/>
            <a:r>
              <a:rPr lang="en-US" smtClean="0"/>
              <a:t>The reason why is because  the ball would abosorb water and make it heavier.</a:t>
            </a:r>
          </a:p>
          <a:p>
            <a:pPr eaLnBrk="1" hangingPunct="1"/>
            <a:endParaRPr lang="en-US"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2"/>
          <p:cNvSpPr>
            <a:spLocks noGrp="1"/>
          </p:cNvSpPr>
          <p:nvPr>
            <p:ph type="title"/>
          </p:nvPr>
        </p:nvSpPr>
        <p:spPr/>
        <p:txBody>
          <a:bodyPr/>
          <a:lstStyle/>
          <a:p>
            <a:pPr algn="ctr" eaLnBrk="1" hangingPunct="1"/>
            <a:r>
              <a:rPr lang="en-US" smtClean="0"/>
              <a:t>Present Developments</a:t>
            </a:r>
          </a:p>
        </p:txBody>
      </p:sp>
      <p:sp>
        <p:nvSpPr>
          <p:cNvPr id="10243" name="Content Placeholder 1"/>
          <p:cNvSpPr>
            <a:spLocks noGrp="1"/>
          </p:cNvSpPr>
          <p:nvPr>
            <p:ph sz="quarter" idx="1"/>
          </p:nvPr>
        </p:nvSpPr>
        <p:spPr/>
        <p:txBody>
          <a:bodyPr/>
          <a:lstStyle/>
          <a:p>
            <a:pPr eaLnBrk="1" hangingPunct="1"/>
            <a:r>
              <a:rPr lang="en-US" smtClean="0"/>
              <a:t>Elements of the football that today are tested are the deformation of the Soccer ball when it is kicked or when the ball hits a surface. </a:t>
            </a:r>
          </a:p>
          <a:p>
            <a:pPr eaLnBrk="1" hangingPunct="1"/>
            <a:r>
              <a:rPr lang="en-US" smtClean="0"/>
              <a:t>The also changed the style and leather of the ball to make it lighter. </a:t>
            </a:r>
          </a:p>
        </p:txBody>
      </p:sp>
      <p:pic>
        <p:nvPicPr>
          <p:cNvPr id="10244" name="Picture 4" descr="http://upload.wikimedia.org/wikipedia/commons/thumb/8/89/Adidas_Teamgeist_Berlin_gold.JPG/220px-Adidas_Teamgeist_Berlin_gold.JPG"/>
          <p:cNvPicPr>
            <a:picLocks noChangeAspect="1" noChangeArrowheads="1"/>
          </p:cNvPicPr>
          <p:nvPr/>
        </p:nvPicPr>
        <p:blipFill>
          <a:blip r:embed="rId2" cstate="print"/>
          <a:srcRect/>
          <a:stretch>
            <a:fillRect/>
          </a:stretch>
        </p:blipFill>
        <p:spPr bwMode="auto">
          <a:xfrm>
            <a:off x="2667000" y="3657600"/>
            <a:ext cx="3581400" cy="3019425"/>
          </a:xfrm>
          <a:prstGeom prst="rect">
            <a:avLst/>
          </a:prstGeom>
          <a:noFill/>
          <a:ln w="9525">
            <a:noFill/>
            <a:miter lim="800000"/>
            <a:headEnd/>
            <a:tailEnd/>
          </a:ln>
        </p:spPr>
      </p:pic>
    </p:spTree>
  </p:cSld>
  <p:clrMapOvr>
    <a:masterClrMapping/>
  </p:clrMapOvr>
  <p:transition>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p:cNvSpPr>
            <a:spLocks noGrp="1"/>
          </p:cNvSpPr>
          <p:nvPr>
            <p:ph type="title"/>
          </p:nvPr>
        </p:nvSpPr>
        <p:spPr/>
        <p:txBody>
          <a:bodyPr/>
          <a:lstStyle/>
          <a:p>
            <a:pPr algn="ctr" eaLnBrk="1" hangingPunct="1"/>
            <a:r>
              <a:rPr lang="en-US" smtClean="0"/>
              <a:t>Future Developments</a:t>
            </a:r>
          </a:p>
        </p:txBody>
      </p:sp>
      <p:sp>
        <p:nvSpPr>
          <p:cNvPr id="2" name="Content Placeholder 1"/>
          <p:cNvSpPr>
            <a:spLocks noGrp="1"/>
          </p:cNvSpPr>
          <p:nvPr>
            <p:ph sz="quarter" idx="1"/>
          </p:nvPr>
        </p:nvSpPr>
        <p:spPr/>
        <p:txBody>
          <a:bodyPr>
            <a:normAutofit lnSpcReduction="10000"/>
          </a:bodyPr>
          <a:lstStyle/>
          <a:p>
            <a:pPr marL="274320" indent="-274320" eaLnBrk="1" fontAlgn="auto" hangingPunct="1">
              <a:spcBef>
                <a:spcPts val="580"/>
              </a:spcBef>
              <a:spcAft>
                <a:spcPts val="0"/>
              </a:spcAft>
              <a:buFont typeface="Wingdings 2"/>
              <a:buChar char=""/>
              <a:defRPr/>
            </a:pPr>
            <a:endParaRPr lang="en-US" dirty="0" smtClean="0"/>
          </a:p>
          <a:p>
            <a:pPr marL="274320" indent="-274320" eaLnBrk="1" fontAlgn="auto" hangingPunct="1">
              <a:spcBef>
                <a:spcPts val="580"/>
              </a:spcBef>
              <a:spcAft>
                <a:spcPts val="0"/>
              </a:spcAft>
              <a:buFont typeface="Wingdings 2"/>
              <a:buChar char=""/>
              <a:defRPr/>
            </a:pPr>
            <a:endParaRPr lang="en-US" dirty="0" smtClean="0"/>
          </a:p>
          <a:p>
            <a:pPr marL="274320" indent="-274320" eaLnBrk="1" fontAlgn="auto" hangingPunct="1">
              <a:spcBef>
                <a:spcPts val="580"/>
              </a:spcBef>
              <a:spcAft>
                <a:spcPts val="0"/>
              </a:spcAft>
              <a:buFont typeface="Wingdings 2"/>
              <a:buChar char=""/>
              <a:defRPr/>
            </a:pPr>
            <a:endParaRPr lang="en-US" dirty="0" smtClean="0"/>
          </a:p>
          <a:p>
            <a:pPr marL="274320" indent="-274320" eaLnBrk="1" fontAlgn="auto" hangingPunct="1">
              <a:spcBef>
                <a:spcPts val="580"/>
              </a:spcBef>
              <a:spcAft>
                <a:spcPts val="0"/>
              </a:spcAft>
              <a:buFont typeface="Wingdings 2"/>
              <a:buChar char=""/>
              <a:defRPr/>
            </a:pPr>
            <a:endParaRPr lang="en-US" dirty="0" smtClean="0"/>
          </a:p>
          <a:p>
            <a:pPr marL="274320" indent="-274320" eaLnBrk="1" fontAlgn="auto" hangingPunct="1">
              <a:spcBef>
                <a:spcPts val="580"/>
              </a:spcBef>
              <a:spcAft>
                <a:spcPts val="0"/>
              </a:spcAft>
              <a:buFont typeface="Wingdings 2"/>
              <a:buChar char=""/>
              <a:defRPr/>
            </a:pPr>
            <a:endParaRPr lang="en-US" dirty="0" smtClean="0"/>
          </a:p>
          <a:p>
            <a:pPr marL="274320" indent="-274320" eaLnBrk="1" fontAlgn="auto" hangingPunct="1">
              <a:spcBef>
                <a:spcPts val="580"/>
              </a:spcBef>
              <a:spcAft>
                <a:spcPts val="0"/>
              </a:spcAft>
              <a:buFont typeface="Wingdings 2"/>
              <a:buChar char=""/>
              <a:defRPr/>
            </a:pPr>
            <a:endParaRPr lang="en-US" dirty="0" smtClean="0"/>
          </a:p>
          <a:p>
            <a:pPr marL="274320" indent="-274320" eaLnBrk="1" fontAlgn="auto" hangingPunct="1">
              <a:spcBef>
                <a:spcPts val="580"/>
              </a:spcBef>
              <a:spcAft>
                <a:spcPts val="0"/>
              </a:spcAft>
              <a:buFont typeface="Wingdings 2"/>
              <a:buChar char=""/>
              <a:defRPr/>
            </a:pPr>
            <a:endParaRPr lang="en-US" dirty="0" smtClean="0"/>
          </a:p>
          <a:p>
            <a:pPr marL="274320" indent="-274320" eaLnBrk="1" fontAlgn="auto" hangingPunct="1">
              <a:spcBef>
                <a:spcPts val="580"/>
              </a:spcBef>
              <a:spcAft>
                <a:spcPts val="0"/>
              </a:spcAft>
              <a:buFont typeface="Wingdings 2"/>
              <a:buChar char=""/>
              <a:defRPr/>
            </a:pPr>
            <a:r>
              <a:rPr lang="en-US" dirty="0" smtClean="0"/>
              <a:t>Companies such as  </a:t>
            </a:r>
            <a:r>
              <a:rPr lang="en-US" dirty="0" err="1" smtClean="0"/>
              <a:t>Addias</a:t>
            </a:r>
            <a:r>
              <a:rPr lang="en-US" dirty="0" smtClean="0"/>
              <a:t> Nike and </a:t>
            </a:r>
            <a:r>
              <a:rPr lang="en-US" u="sng" dirty="0" smtClean="0"/>
              <a:t>Puma</a:t>
            </a:r>
            <a:r>
              <a:rPr lang="en-US" dirty="0" smtClean="0"/>
              <a:t> are releasing footballs made out of new materials which promise more accurate flight and more power to be transferred to the football.</a:t>
            </a:r>
          </a:p>
          <a:p>
            <a:pPr marL="274320" indent="-274320" eaLnBrk="1" fontAlgn="auto" hangingPunct="1">
              <a:spcBef>
                <a:spcPts val="580"/>
              </a:spcBef>
              <a:spcAft>
                <a:spcPts val="0"/>
              </a:spcAft>
              <a:buFont typeface="Wingdings 2"/>
              <a:buChar char=""/>
              <a:defRPr/>
            </a:pPr>
            <a:endParaRPr lang="en-US" dirty="0" smtClean="0"/>
          </a:p>
        </p:txBody>
      </p:sp>
      <p:pic>
        <p:nvPicPr>
          <p:cNvPr id="11268" name="Picture 7" descr="world cup soccer balls 1970-2006"/>
          <p:cNvPicPr>
            <a:picLocks noChangeAspect="1" noChangeArrowheads="1"/>
          </p:cNvPicPr>
          <p:nvPr/>
        </p:nvPicPr>
        <p:blipFill>
          <a:blip r:embed="rId2" cstate="print"/>
          <a:srcRect/>
          <a:stretch>
            <a:fillRect/>
          </a:stretch>
        </p:blipFill>
        <p:spPr bwMode="auto">
          <a:xfrm>
            <a:off x="2590800" y="1524000"/>
            <a:ext cx="4800600" cy="2944813"/>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2"/>
          <p:cNvSpPr>
            <a:spLocks noGrp="1"/>
          </p:cNvSpPr>
          <p:nvPr>
            <p:ph type="title"/>
          </p:nvPr>
        </p:nvSpPr>
        <p:spPr/>
        <p:txBody>
          <a:bodyPr/>
          <a:lstStyle/>
          <a:p>
            <a:pPr algn="ctr" eaLnBrk="1" hangingPunct="1"/>
            <a:r>
              <a:rPr lang="en-US" smtClean="0"/>
              <a:t>My Resources</a:t>
            </a:r>
          </a:p>
        </p:txBody>
      </p:sp>
      <p:sp>
        <p:nvSpPr>
          <p:cNvPr id="12291" name="Content Placeholder 1"/>
          <p:cNvSpPr>
            <a:spLocks noGrp="1"/>
          </p:cNvSpPr>
          <p:nvPr>
            <p:ph sz="quarter" idx="1"/>
          </p:nvPr>
        </p:nvSpPr>
        <p:spPr/>
        <p:txBody>
          <a:bodyPr/>
          <a:lstStyle/>
          <a:p>
            <a:pPr eaLnBrk="1" hangingPunct="1"/>
            <a:r>
              <a:rPr lang="en-US" u="sng" smtClean="0">
                <a:hlinkClick r:id="rId2"/>
              </a:rPr>
              <a:t>http://en.wikipedia.org/wiki/Football_(association_football)</a:t>
            </a:r>
            <a:endParaRPr lang="en-US" smtClean="0"/>
          </a:p>
          <a:p>
            <a:pPr eaLnBrk="1" hangingPunct="1"/>
            <a:r>
              <a:rPr lang="en-US" u="sng" smtClean="0">
                <a:hlinkClick r:id="rId3"/>
              </a:rPr>
              <a:t>http://www.soccer-fans-info.com/history-of-soccer-balls.html</a:t>
            </a:r>
            <a:endParaRPr lang="en-US" u="sng" smtClean="0"/>
          </a:p>
          <a:p>
            <a:pPr eaLnBrk="1" hangingPunct="1"/>
            <a:r>
              <a:rPr lang="en-US" smtClean="0">
                <a:hlinkClick r:id="rId4"/>
              </a:rPr>
              <a:t>http://en.wikipedia.org/wiki/History_of_football_(soccer)_balls</a:t>
            </a:r>
            <a:r>
              <a:rPr lang="en-US" smtClean="0"/>
              <a:t> </a:t>
            </a:r>
          </a:p>
          <a:p>
            <a:pPr eaLnBrk="1" hangingPunct="1"/>
            <a:r>
              <a:rPr lang="en-US" smtClean="0">
                <a:hlinkClick r:id="rId5"/>
              </a:rPr>
              <a:t>http://www.soccer-n-things.com/soccer-balls/history-of-soccer-balls</a:t>
            </a:r>
            <a:r>
              <a:rPr lang="en-US" smtClean="0"/>
              <a:t> </a:t>
            </a:r>
          </a:p>
          <a:p>
            <a:pPr eaLnBrk="1" hangingPunct="1"/>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TotalTime>
  <Words>195</Words>
  <Application>Microsoft Office PowerPoint</Application>
  <PresentationFormat>On-screen Show (4:3)</PresentationFormat>
  <Paragraphs>35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Franklin Gothic Book</vt:lpstr>
      <vt:lpstr>Perpetua</vt:lpstr>
      <vt:lpstr>Wingdings 2</vt:lpstr>
      <vt:lpstr>Calibri</vt:lpstr>
      <vt:lpstr>Equity</vt:lpstr>
      <vt:lpstr>The Evolution Of Soccer Balls</vt:lpstr>
      <vt:lpstr>Introduction Of Soccer Balls</vt:lpstr>
      <vt:lpstr>The Evolution</vt:lpstr>
      <vt:lpstr>Major Changes</vt:lpstr>
      <vt:lpstr>Present Developments</vt:lpstr>
      <vt:lpstr>Future Developments</vt:lpstr>
      <vt:lpstr>My Resources</vt:lpstr>
    </vt:vector>
  </TitlesOfParts>
  <Company>St. Louis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Evolution Of Soccer Balls</dc:title>
  <dc:creator>ihajrulo3753</dc:creator>
  <cp:lastModifiedBy>bpresley8039</cp:lastModifiedBy>
  <cp:revision>10</cp:revision>
  <dcterms:created xsi:type="dcterms:W3CDTF">2011-09-01T17:43:29Z</dcterms:created>
  <dcterms:modified xsi:type="dcterms:W3CDTF">2012-02-14T00:33:42Z</dcterms:modified>
</cp:coreProperties>
</file>